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5" r:id="rId2"/>
    <p:sldId id="26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1D7C"/>
    <a:srgbClr val="FDD023"/>
    <a:srgbClr val="F9EBF7"/>
    <a:srgbClr val="EFFAEC"/>
    <a:srgbClr val="E4F6DE"/>
    <a:srgbClr val="DCD0EA"/>
    <a:srgbClr val="FAE6FA"/>
    <a:srgbClr val="CC99FF"/>
    <a:srgbClr val="1560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F31F85-2BCC-4A1C-A111-9F86B63F1F6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506783-5506-4576-81B9-38173E43FB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26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4583F-2B81-6C52-9EB8-F26256FAA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F23F6C-3B8B-8124-5CD4-D878243F2A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7ECFBE-57D7-8E21-3257-4F2191A75B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9D0617-5754-393F-0248-E2194AE451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506783-5506-4576-81B9-38173E43FBE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630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EDB43-6914-72C9-CD18-87AD93A2E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8A1FC0-7981-18BE-4049-4B9584FE96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A6B038-0362-8D21-44F3-A6166B2A4E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51EB94-3666-5D8A-87FB-4663EBF360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506783-5506-4576-81B9-38173E43FBE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968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AE091-8142-061D-1D16-1D54588CBE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2129A9-E874-D390-6455-1AA6AF3F4E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F2FD09-C779-5E6D-FC89-0F6A5A55B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99FB-2DFD-440F-9F40-0F8B07EF2D3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FAA75B-83F2-E46C-7412-449646D76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38018-EBD1-B905-007F-8A2CB8A5F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1183C-A09C-4A5D-9864-F6CC4691D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888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249A1-C920-49CF-418B-C788C7A5B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66B55D-8CC0-F4F5-F7D9-2712A1031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318A4-9E77-7F4A-3514-014ECFF17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99FB-2DFD-440F-9F40-0F8B07EF2D3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2B2ACA-D8B7-DAFA-579A-BD6846F92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9E5A2-7783-D6B7-FAC4-971C71284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1183C-A09C-4A5D-9864-F6CC4691D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235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56409-FF8C-5324-6696-C37192F73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9C8C7D-7AE3-C6C2-84FC-9293568E4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6A83DB-EF57-3A0F-55FB-16081364B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99FB-2DFD-440F-9F40-0F8B07EF2D3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EF066-B1BF-E829-0224-6C1D1F829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A89E1-A4AD-8EC9-2896-B1FF1933E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1183C-A09C-4A5D-9864-F6CC4691D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026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76551-CB2F-B28D-C11A-C6FF5650B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9F728-3360-E782-4AE2-AD6F40F1D5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524808-D531-901C-546B-1C201652AD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0165D7-58E2-0D08-B046-403843892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99FB-2DFD-440F-9F40-0F8B07EF2D3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16624E-8432-9614-45EA-FAEF0E134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5C7FFE-FB14-F1AC-8C51-F5CCF806E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1183C-A09C-4A5D-9864-F6CC4691D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501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50B05-3398-428D-9528-905FC1E7A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BB3C43-514C-49D4-CCDA-5106E750C8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D7869C-A748-A671-1AE7-850BD7F8A5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A7A609-E032-EBF3-6C5A-BC9457F13A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38F27A-5C99-FF1B-A245-9063171593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26D687-9B11-08E6-146D-2DB95620A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99FB-2DFD-440F-9F40-0F8B07EF2D3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394561-241F-D401-9F43-9F2E18B3A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89D741-C700-5CBE-0CA5-4F6E4AB08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1183C-A09C-4A5D-9864-F6CC4691D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950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F86EC-5897-FE26-F057-0992F8953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46D29D-2D48-7A34-E774-47003C7C2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99FB-2DFD-440F-9F40-0F8B07EF2D3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8B533C-2AF2-A86A-05E4-642427565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86A6CC-09B0-532D-C7D2-0344ACC5B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1183C-A09C-4A5D-9864-F6CC4691D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11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8C2746-0185-D8EE-2927-27DEE9CE9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99FB-2DFD-440F-9F40-0F8B07EF2D3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DE11B8-8DED-492F-CF16-5C674103D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D112A0-8079-F460-2B3F-19954DEEB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1183C-A09C-4A5D-9864-F6CC4691D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199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FB763-F5A5-50D1-FCFF-B227DBF99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A6EA8-6756-D92A-6E1C-5F16CE24A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B558A-7A27-EA5B-0ADE-38EB3B964D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95AF4C-30E3-C9BB-D1F6-003848363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99FB-2DFD-440F-9F40-0F8B07EF2D3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53714F-BF25-812D-7304-E7F03021A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7DD51-066B-963B-BD8E-32D9CD540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1183C-A09C-4A5D-9864-F6CC4691D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944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BD5CE-3DE0-239A-B215-88BE55C84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BFAEB1-C243-2AFD-FEC8-7FFCE55F3E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4863FE-7A4E-C6ED-BDFE-D0EBAF7569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9ACF28-2C8A-F254-BA92-5C28F1000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99FB-2DFD-440F-9F40-0F8B07EF2D3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ECF115-52D8-ECB7-8F38-278502603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0D7130-69C3-8A45-4755-CB0CF8578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1183C-A09C-4A5D-9864-F6CC4691D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115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09DE3-8AC5-8143-E052-9FB305D84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55BF16-0634-90A8-A311-F8D66E73FA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14E56D-9176-0469-162C-3FD13E000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99FB-2DFD-440F-9F40-0F8B07EF2D3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FB8B-AE8A-3A33-BF5C-56225DCF8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3D48AF-D62E-B13C-44A3-914F7FD59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1183C-A09C-4A5D-9864-F6CC4691D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163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27DD49-F67B-5356-1761-7DB8AD368A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707276-7975-99FB-F1E5-17D74DC2B8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5E0DF-6569-FA36-9037-47F7D09D3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99FB-2DFD-440F-9F40-0F8B07EF2D3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69F9A5-DC5D-E087-96E5-B7D40BA48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CCD71-3DE9-DF46-0E30-4B0E44235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1183C-A09C-4A5D-9864-F6CC4691D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22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518878-2D3A-16A0-E6A8-D2E320D96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C7527-303C-7318-6EB2-16CBB6BDED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A5C38A-E45C-C3D7-79EE-6958F2484B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6799FB-2DFD-440F-9F40-0F8B07EF2D3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00410-1332-7722-1DAB-CFFDC79C04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9F40F3-69BC-8D1E-89A2-C69A3BE5D4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61183C-A09C-4A5D-9864-F6CC4691D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307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C27E4-8EC9-0D6C-4E5F-F10056B32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8E6B3BB-3356-A216-798D-0284DA065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128" y="0"/>
            <a:ext cx="118677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213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C77D4-7C70-169C-EAC3-DE554E547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33C8F6-AA4D-BDC6-1038-8107C73682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309"/>
            <a:ext cx="12192000" cy="672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620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2696</TotalTime>
  <Words>2</Words>
  <Application>Microsoft Office PowerPoint</Application>
  <PresentationFormat>Widescreen</PresentationFormat>
  <Paragraphs>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Moon, Young Hwan</dc:creator>
  <cp:lastModifiedBy>Aita, Giovanna</cp:lastModifiedBy>
  <cp:revision>150</cp:revision>
  <dcterms:created xsi:type="dcterms:W3CDTF">2026-08-24T16:20:34Z</dcterms:created>
  <dcterms:modified xsi:type="dcterms:W3CDTF">2026-10-06T19:18:28Z</dcterms:modified>
</cp:coreProperties>
</file>